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298" r:id="rId13"/>
    <p:sldId id="313" r:id="rId14"/>
    <p:sldId id="299" r:id="rId15"/>
    <p:sldId id="300" r:id="rId16"/>
    <p:sldId id="304" r:id="rId17"/>
    <p:sldId id="306" r:id="rId18"/>
    <p:sldId id="310" r:id="rId19"/>
    <p:sldId id="311" r:id="rId20"/>
    <p:sldId id="312" r:id="rId21"/>
    <p:sldId id="307" r:id="rId22"/>
    <p:sldId id="30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5" autoAdjust="0"/>
    <p:restoredTop sz="96327"/>
  </p:normalViewPr>
  <p:slideViewPr>
    <p:cSldViewPr snapToGrid="0" snapToObjects="1">
      <p:cViewPr varScale="1">
        <p:scale>
          <a:sx n="109" d="100"/>
          <a:sy n="109" d="100"/>
        </p:scale>
        <p:origin x="1072" y="72"/>
      </p:cViewPr>
      <p:guideLst>
        <p:guide orient="horz" pos="2160"/>
        <p:guide pos="30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3096B389-153B-4D61-947B-170C87FCD43C}"/>
    <pc:docChg chg="custSel modSld">
      <pc:chgData name="James Clegg" userId="c6df1435-7a36-4b38-be4d-16e68e91152f" providerId="ADAL" clId="{3096B389-153B-4D61-947B-170C87FCD43C}" dt="2021-02-02T10:02:36.148" v="10"/>
      <pc:docMkLst>
        <pc:docMk/>
      </pc:docMkLst>
      <pc:sldChg chg="modTransition">
        <pc:chgData name="James Clegg" userId="c6df1435-7a36-4b38-be4d-16e68e91152f" providerId="ADAL" clId="{3096B389-153B-4D61-947B-170C87FCD43C}" dt="2021-02-02T10:02:36.148" v="10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3096B389-153B-4D61-947B-170C87FCD43C}" dt="2021-02-02T10:02:36.148" v="10"/>
        <pc:sldMkLst>
          <pc:docMk/>
          <pc:sldMk cId="861935487" sldId="297"/>
        </pc:sldMkLst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4128357408" sldId="298"/>
        </pc:sldMkLst>
        <pc:picChg chg="del">
          <ac:chgData name="James Clegg" userId="c6df1435-7a36-4b38-be4d-16e68e91152f" providerId="ADAL" clId="{3096B389-153B-4D61-947B-170C87FCD43C}" dt="2021-02-02T10:01:56.774" v="0" actId="478"/>
          <ac:picMkLst>
            <pc:docMk/>
            <pc:sldMk cId="4128357408" sldId="298"/>
            <ac:picMk id="11" creationId="{00000000-0000-0000-0000-000000000000}"/>
          </ac:picMkLst>
        </pc:picChg>
      </pc:sldChg>
      <pc:sldChg chg="modTransition">
        <pc:chgData name="James Clegg" userId="c6df1435-7a36-4b38-be4d-16e68e91152f" providerId="ADAL" clId="{3096B389-153B-4D61-947B-170C87FCD43C}" dt="2021-02-02T10:02:36.148" v="10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3939627984" sldId="300"/>
        </pc:sldMkLst>
        <pc:picChg chg="del">
          <ac:chgData name="James Clegg" userId="c6df1435-7a36-4b38-be4d-16e68e91152f" providerId="ADAL" clId="{3096B389-153B-4D61-947B-170C87FCD43C}" dt="2021-02-02T10:02:03.468" v="2" actId="478"/>
          <ac:picMkLst>
            <pc:docMk/>
            <pc:sldMk cId="3939627984" sldId="300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3195527484" sldId="304"/>
        </pc:sldMkLst>
        <pc:picChg chg="del">
          <ac:chgData name="James Clegg" userId="c6df1435-7a36-4b38-be4d-16e68e91152f" providerId="ADAL" clId="{3096B389-153B-4D61-947B-170C87FCD43C}" dt="2021-02-02T10:02:06.663" v="3" actId="478"/>
          <ac:picMkLst>
            <pc:docMk/>
            <pc:sldMk cId="3195527484" sldId="304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1543574891" sldId="305"/>
        </pc:sldMkLst>
        <pc:picChg chg="del">
          <ac:chgData name="James Clegg" userId="c6df1435-7a36-4b38-be4d-16e68e91152f" providerId="ADAL" clId="{3096B389-153B-4D61-947B-170C87FCD43C}" dt="2021-02-02T10:02:27.997" v="9" actId="478"/>
          <ac:picMkLst>
            <pc:docMk/>
            <pc:sldMk cId="1543574891" sldId="305"/>
            <ac:picMk id="36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15070607" sldId="306"/>
        </pc:sldMkLst>
        <pc:picChg chg="del">
          <ac:chgData name="James Clegg" userId="c6df1435-7a36-4b38-be4d-16e68e91152f" providerId="ADAL" clId="{3096B389-153B-4D61-947B-170C87FCD43C}" dt="2021-02-02T10:02:09.499" v="4" actId="478"/>
          <ac:picMkLst>
            <pc:docMk/>
            <pc:sldMk cId="15070607" sldId="306"/>
            <ac:picMk id="21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3305648610" sldId="307"/>
        </pc:sldMkLst>
        <pc:picChg chg="del">
          <ac:chgData name="James Clegg" userId="c6df1435-7a36-4b38-be4d-16e68e91152f" providerId="ADAL" clId="{3096B389-153B-4D61-947B-170C87FCD43C}" dt="2021-02-02T10:02:25.028" v="8" actId="478"/>
          <ac:picMkLst>
            <pc:docMk/>
            <pc:sldMk cId="3305648610" sldId="307"/>
            <ac:picMk id="2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4036672392" sldId="310"/>
        </pc:sldMkLst>
        <pc:picChg chg="del">
          <ac:chgData name="James Clegg" userId="c6df1435-7a36-4b38-be4d-16e68e91152f" providerId="ADAL" clId="{3096B389-153B-4D61-947B-170C87FCD43C}" dt="2021-02-02T10:02:12.360" v="5" actId="478"/>
          <ac:picMkLst>
            <pc:docMk/>
            <pc:sldMk cId="4036672392" sldId="310"/>
            <ac:picMk id="1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3726219851" sldId="311"/>
        </pc:sldMkLst>
        <pc:picChg chg="del">
          <ac:chgData name="James Clegg" userId="c6df1435-7a36-4b38-be4d-16e68e91152f" providerId="ADAL" clId="{3096B389-153B-4D61-947B-170C87FCD43C}" dt="2021-02-02T10:02:18.611" v="6" actId="478"/>
          <ac:picMkLst>
            <pc:docMk/>
            <pc:sldMk cId="3726219851" sldId="311"/>
            <ac:picMk id="11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291454232" sldId="312"/>
        </pc:sldMkLst>
        <pc:picChg chg="del">
          <ac:chgData name="James Clegg" userId="c6df1435-7a36-4b38-be4d-16e68e91152f" providerId="ADAL" clId="{3096B389-153B-4D61-947B-170C87FCD43C}" dt="2021-02-02T10:02:21.673" v="7" actId="478"/>
          <ac:picMkLst>
            <pc:docMk/>
            <pc:sldMk cId="291454232" sldId="312"/>
            <ac:picMk id="11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3096B389-153B-4D61-947B-170C87FCD43C}" dt="2021-02-02T10:02:36.148" v="10"/>
        <pc:sldMkLst>
          <pc:docMk/>
          <pc:sldMk cId="2531704334" sldId="313"/>
        </pc:sldMkLst>
        <pc:picChg chg="del">
          <ac:chgData name="James Clegg" userId="c6df1435-7a36-4b38-be4d-16e68e91152f" providerId="ADAL" clId="{3096B389-153B-4D61-947B-170C87FCD43C}" dt="2021-02-02T10:01:59.528" v="1" actId="478"/>
          <ac:picMkLst>
            <pc:docMk/>
            <pc:sldMk cId="2531704334" sldId="313"/>
            <ac:picMk id="32" creationId="{00000000-0000-0000-0000-000000000000}"/>
          </ac:picMkLst>
        </pc:picChg>
      </pc:sldChg>
    </pc:docChg>
  </pc:docChgLst>
  <pc:docChgLst>
    <pc:chgData name="James Clegg" userId="c6df1435-7a36-4b38-be4d-16e68e91152f" providerId="ADAL" clId="{CA2947EA-C974-4195-8946-CA080B85C66E}"/>
    <pc:docChg chg="undo custSel modSld">
      <pc:chgData name="James Clegg" userId="c6df1435-7a36-4b38-be4d-16e68e91152f" providerId="ADAL" clId="{CA2947EA-C974-4195-8946-CA080B85C66E}" dt="2021-02-02T09:57:33.008" v="224" actId="1037"/>
      <pc:docMkLst>
        <pc:docMk/>
      </pc:docMkLst>
      <pc:sldChg chg="addSp delSp modSp modAnim">
        <pc:chgData name="James Clegg" userId="c6df1435-7a36-4b38-be4d-16e68e91152f" providerId="ADAL" clId="{CA2947EA-C974-4195-8946-CA080B85C66E}" dt="2021-02-02T09:44:16.177" v="110"/>
        <pc:sldMkLst>
          <pc:docMk/>
          <pc:sldMk cId="4128357408" sldId="298"/>
        </pc:sldMkLst>
        <pc:spChg chg="mod">
          <ac:chgData name="James Clegg" userId="c6df1435-7a36-4b38-be4d-16e68e91152f" providerId="ADAL" clId="{CA2947EA-C974-4195-8946-CA080B85C66E}" dt="2021-02-02T09:44:08.220" v="107" actId="1076"/>
          <ac:spMkLst>
            <pc:docMk/>
            <pc:sldMk cId="4128357408" sldId="298"/>
            <ac:spMk id="2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6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7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8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9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10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14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15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16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18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19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20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21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22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23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24" creationId="{00000000-0000-0000-0000-000000000000}"/>
          </ac:spMkLst>
        </pc:spChg>
        <pc:spChg chg="del mod">
          <ac:chgData name="James Clegg" userId="c6df1435-7a36-4b38-be4d-16e68e91152f" providerId="ADAL" clId="{CA2947EA-C974-4195-8946-CA080B85C66E}" dt="2021-02-02T09:44:11.506" v="108" actId="478"/>
          <ac:spMkLst>
            <pc:docMk/>
            <pc:sldMk cId="4128357408" sldId="298"/>
            <ac:spMk id="25" creationId="{00000000-0000-0000-0000-000000000000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28" creationId="{48414009-766E-4754-99E1-240169088958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32" creationId="{2D37FA5C-8BBF-4D67-A88E-6E35C15BC1EC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33" creationId="{AFE2F8E4-8435-4F7D-972F-DCF4A5D2635F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34" creationId="{596B341F-B527-4DB8-8DA8-4C976E94EFD1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36" creationId="{061F2336-0A20-4717-9739-2FCBA1F62633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37" creationId="{FF6BCF6C-BC15-4E7D-956D-27CF4A065DE7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38" creationId="{E1CA9C7D-0C43-4CB2-B4F2-09F14C2E8B53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39" creationId="{76050C70-3731-4941-940F-F973E54A4A64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0" creationId="{A5EA1FD6-0ABB-41C9-84EC-05F00162B0BB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3" creationId="{3616B8D1-2963-4E75-8389-9826EEF766C6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4" creationId="{19E11A88-D3F7-4CDD-9A4C-C1966C8BBF1F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5" creationId="{328B6431-220C-4FF0-8D34-03A08C78B3A1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6" creationId="{B27BF5DF-0C8D-4843-935B-207D09A3DD2D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7" creationId="{CF4D6BC2-E666-441C-A241-A262AA280E91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8" creationId="{B13C1534-C894-4EA7-94C1-AB6830FD58E1}"/>
          </ac:spMkLst>
        </pc:spChg>
        <pc:spChg chg="add">
          <ac:chgData name="James Clegg" userId="c6df1435-7a36-4b38-be4d-16e68e91152f" providerId="ADAL" clId="{CA2947EA-C974-4195-8946-CA080B85C66E}" dt="2021-02-02T09:44:11.683" v="109"/>
          <ac:spMkLst>
            <pc:docMk/>
            <pc:sldMk cId="4128357408" sldId="298"/>
            <ac:spMk id="49" creationId="{3F7B601A-33F8-4C99-AF54-F7F70B102947}"/>
          </ac:spMkLst>
        </pc:spChg>
      </pc:sldChg>
      <pc:sldChg chg="modSp">
        <pc:chgData name="James Clegg" userId="c6df1435-7a36-4b38-be4d-16e68e91152f" providerId="ADAL" clId="{CA2947EA-C974-4195-8946-CA080B85C66E}" dt="2021-02-02T09:49:31.941" v="140" actId="552"/>
        <pc:sldMkLst>
          <pc:docMk/>
          <pc:sldMk cId="3195527484" sldId="304"/>
        </pc:sldMkLst>
        <pc:spChg chg="mod">
          <ac:chgData name="James Clegg" userId="c6df1435-7a36-4b38-be4d-16e68e91152f" providerId="ADAL" clId="{CA2947EA-C974-4195-8946-CA080B85C66E}" dt="2021-02-02T09:49:31.941" v="140" actId="552"/>
          <ac:spMkLst>
            <pc:docMk/>
            <pc:sldMk cId="3195527484" sldId="304"/>
            <ac:spMk id="30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9:04.326" v="138" actId="1038"/>
          <ac:spMkLst>
            <pc:docMk/>
            <pc:sldMk cId="3195527484" sldId="304"/>
            <ac:spMk id="31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9:31.941" v="140" actId="552"/>
          <ac:spMkLst>
            <pc:docMk/>
            <pc:sldMk cId="3195527484" sldId="304"/>
            <ac:spMk id="33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9:04.326" v="138" actId="1038"/>
          <ac:spMkLst>
            <pc:docMk/>
            <pc:sldMk cId="3195527484" sldId="304"/>
            <ac:spMk id="34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9:31.941" v="140" actId="552"/>
          <ac:spMkLst>
            <pc:docMk/>
            <pc:sldMk cId="3195527484" sldId="304"/>
            <ac:spMk id="35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9:31.941" v="140" actId="552"/>
          <ac:spMkLst>
            <pc:docMk/>
            <pc:sldMk cId="3195527484" sldId="304"/>
            <ac:spMk id="37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9:04.326" v="138" actId="1038"/>
          <ac:spMkLst>
            <pc:docMk/>
            <pc:sldMk cId="3195527484" sldId="304"/>
            <ac:spMk id="38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9:31.941" v="140" actId="552"/>
          <ac:spMkLst>
            <pc:docMk/>
            <pc:sldMk cId="3195527484" sldId="304"/>
            <ac:spMk id="39" creationId="{00000000-0000-0000-0000-000000000000}"/>
          </ac:spMkLst>
        </pc:spChg>
      </pc:sldChg>
      <pc:sldChg chg="modSp">
        <pc:chgData name="James Clegg" userId="c6df1435-7a36-4b38-be4d-16e68e91152f" providerId="ADAL" clId="{CA2947EA-C974-4195-8946-CA080B85C66E}" dt="2021-02-02T09:57:33.008" v="224" actId="1037"/>
        <pc:sldMkLst>
          <pc:docMk/>
          <pc:sldMk cId="1543574891" sldId="305"/>
        </pc:sldMkLst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19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0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1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2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3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4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5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6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7:33.008" v="224" actId="1037"/>
          <ac:spMkLst>
            <pc:docMk/>
            <pc:sldMk cId="1543574891" sldId="305"/>
            <ac:spMk id="27" creationId="{00000000-0000-0000-0000-000000000000}"/>
          </ac:spMkLst>
        </pc:spChg>
      </pc:sldChg>
      <pc:sldChg chg="modSp">
        <pc:chgData name="James Clegg" userId="c6df1435-7a36-4b38-be4d-16e68e91152f" providerId="ADAL" clId="{CA2947EA-C974-4195-8946-CA080B85C66E}" dt="2021-02-02T09:50:38.918" v="151" actId="1038"/>
        <pc:sldMkLst>
          <pc:docMk/>
          <pc:sldMk cId="15070607" sldId="306"/>
        </pc:sldMkLst>
        <pc:spChg chg="mod">
          <ac:chgData name="James Clegg" userId="c6df1435-7a36-4b38-be4d-16e68e91152f" providerId="ADAL" clId="{CA2947EA-C974-4195-8946-CA080B85C66E}" dt="2021-02-02T09:50:38.918" v="151" actId="1038"/>
          <ac:spMkLst>
            <pc:docMk/>
            <pc:sldMk cId="15070607" sldId="306"/>
            <ac:spMk id="19" creationId="{00000000-0000-0000-0000-000000000000}"/>
          </ac:spMkLst>
        </pc:spChg>
      </pc:sldChg>
      <pc:sldChg chg="modSp">
        <pc:chgData name="James Clegg" userId="c6df1435-7a36-4b38-be4d-16e68e91152f" providerId="ADAL" clId="{CA2947EA-C974-4195-8946-CA080B85C66E}" dt="2021-02-02T09:52:04.992" v="201" actId="1038"/>
        <pc:sldMkLst>
          <pc:docMk/>
          <pc:sldMk cId="4036672392" sldId="310"/>
        </pc:sldMkLst>
        <pc:spChg chg="mod">
          <ac:chgData name="James Clegg" userId="c6df1435-7a36-4b38-be4d-16e68e91152f" providerId="ADAL" clId="{CA2947EA-C974-4195-8946-CA080B85C66E}" dt="2021-02-02T09:52:04.992" v="201" actId="1038"/>
          <ac:spMkLst>
            <pc:docMk/>
            <pc:sldMk cId="4036672392" sldId="310"/>
            <ac:spMk id="9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1:47.914" v="159" actId="1037"/>
          <ac:spMkLst>
            <pc:docMk/>
            <pc:sldMk cId="4036672392" sldId="310"/>
            <ac:spMk id="14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1:50.229" v="167" actId="1037"/>
          <ac:spMkLst>
            <pc:docMk/>
            <pc:sldMk cId="4036672392" sldId="310"/>
            <ac:spMk id="16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1:57.129" v="184" actId="1038"/>
          <ac:spMkLst>
            <pc:docMk/>
            <pc:sldMk cId="4036672392" sldId="310"/>
            <ac:spMk id="17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1:54.024" v="177" actId="1037"/>
          <ac:spMkLst>
            <pc:docMk/>
            <pc:sldMk cId="4036672392" sldId="310"/>
            <ac:spMk id="19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51:59.972" v="193" actId="1038"/>
          <ac:spMkLst>
            <pc:docMk/>
            <pc:sldMk cId="4036672392" sldId="310"/>
            <ac:spMk id="34" creationId="{00000000-0000-0000-0000-000000000000}"/>
          </ac:spMkLst>
        </pc:spChg>
      </pc:sldChg>
      <pc:sldChg chg="modAnim">
        <pc:chgData name="James Clegg" userId="c6df1435-7a36-4b38-be4d-16e68e91152f" providerId="ADAL" clId="{CA2947EA-C974-4195-8946-CA080B85C66E}" dt="2021-02-02T09:54:24.004" v="202"/>
        <pc:sldMkLst>
          <pc:docMk/>
          <pc:sldMk cId="3726219851" sldId="311"/>
        </pc:sldMkLst>
      </pc:sldChg>
      <pc:sldChg chg="modSp modAnim">
        <pc:chgData name="James Clegg" userId="c6df1435-7a36-4b38-be4d-16e68e91152f" providerId="ADAL" clId="{CA2947EA-C974-4195-8946-CA080B85C66E}" dt="2021-02-02T09:46:32.587" v="129" actId="1037"/>
        <pc:sldMkLst>
          <pc:docMk/>
          <pc:sldMk cId="2531704334" sldId="313"/>
        </pc:sldMkLst>
        <pc:spChg chg="mod">
          <ac:chgData name="James Clegg" userId="c6df1435-7a36-4b38-be4d-16e68e91152f" providerId="ADAL" clId="{CA2947EA-C974-4195-8946-CA080B85C66E}" dt="2021-02-02T09:43:31.349" v="64" actId="1038"/>
          <ac:spMkLst>
            <pc:docMk/>
            <pc:sldMk cId="2531704334" sldId="313"/>
            <ac:spMk id="6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7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44.646" v="85" actId="1038"/>
          <ac:spMkLst>
            <pc:docMk/>
            <pc:sldMk cId="2531704334" sldId="313"/>
            <ac:spMk id="8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9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10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44.646" v="85" actId="1038"/>
          <ac:spMkLst>
            <pc:docMk/>
            <pc:sldMk cId="2531704334" sldId="313"/>
            <ac:spMk id="12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44.646" v="85" actId="1038"/>
          <ac:spMkLst>
            <pc:docMk/>
            <pc:sldMk cId="2531704334" sldId="313"/>
            <ac:spMk id="13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14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44.646" v="85" actId="1038"/>
          <ac:spMkLst>
            <pc:docMk/>
            <pc:sldMk cId="2531704334" sldId="313"/>
            <ac:spMk id="15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37.826" v="72" actId="1038"/>
          <ac:spMkLst>
            <pc:docMk/>
            <pc:sldMk cId="2531704334" sldId="313"/>
            <ac:spMk id="16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18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19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20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21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59.242" v="105" actId="1038"/>
          <ac:spMkLst>
            <pc:docMk/>
            <pc:sldMk cId="2531704334" sldId="313"/>
            <ac:spMk id="22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54.351" v="96" actId="1038"/>
          <ac:spMkLst>
            <pc:docMk/>
            <pc:sldMk cId="2531704334" sldId="313"/>
            <ac:spMk id="23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49.411" v="87" actId="1038"/>
          <ac:spMkLst>
            <pc:docMk/>
            <pc:sldMk cId="2531704334" sldId="313"/>
            <ac:spMk id="24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3:57.151" v="102" actId="1038"/>
          <ac:spMkLst>
            <pc:docMk/>
            <pc:sldMk cId="2531704334" sldId="313"/>
            <ac:spMk id="25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26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38:50.978" v="40" actId="1038"/>
          <ac:spMkLst>
            <pc:docMk/>
            <pc:sldMk cId="2531704334" sldId="313"/>
            <ac:spMk id="27" creationId="{00000000-0000-0000-0000-000000000000}"/>
          </ac:spMkLst>
        </pc:spChg>
        <pc:spChg chg="mod">
          <ac:chgData name="James Clegg" userId="c6df1435-7a36-4b38-be4d-16e68e91152f" providerId="ADAL" clId="{CA2947EA-C974-4195-8946-CA080B85C66E}" dt="2021-02-02T09:46:32.587" v="129" actId="1037"/>
          <ac:spMkLst>
            <pc:docMk/>
            <pc:sldMk cId="2531704334" sldId="313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13" Type="http://schemas.openxmlformats.org/officeDocument/2006/relationships/image" Target="../media/image109.png"/><Relationship Id="rId7" Type="http://schemas.openxmlformats.org/officeDocument/2006/relationships/image" Target="../media/image103.png"/><Relationship Id="rId12" Type="http://schemas.openxmlformats.org/officeDocument/2006/relationships/image" Target="../media/image10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02.png"/><Relationship Id="rId11" Type="http://schemas.openxmlformats.org/officeDocument/2006/relationships/image" Target="../media/image107.png"/><Relationship Id="rId5" Type="http://schemas.openxmlformats.org/officeDocument/2006/relationships/image" Target="../media/image101.png"/><Relationship Id="rId15" Type="http://schemas.openxmlformats.org/officeDocument/2006/relationships/image" Target="../media/image111.png"/><Relationship Id="rId10" Type="http://schemas.openxmlformats.org/officeDocument/2006/relationships/image" Target="../media/image106.png"/><Relationship Id="rId9" Type="http://schemas.openxmlformats.org/officeDocument/2006/relationships/image" Target="../media/image105.png"/><Relationship Id="rId14" Type="http://schemas.openxmlformats.org/officeDocument/2006/relationships/image" Target="../media/image1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119.png"/><Relationship Id="rId18" Type="http://schemas.openxmlformats.org/officeDocument/2006/relationships/image" Target="../media/image124.png"/><Relationship Id="rId21" Type="http://schemas.openxmlformats.org/officeDocument/2006/relationships/image" Target="../media/image127.png"/><Relationship Id="rId7" Type="http://schemas.openxmlformats.org/officeDocument/2006/relationships/image" Target="../media/image114.png"/><Relationship Id="rId12" Type="http://schemas.openxmlformats.org/officeDocument/2006/relationships/image" Target="../media/image118.png"/><Relationship Id="rId17" Type="http://schemas.openxmlformats.org/officeDocument/2006/relationships/image" Target="../media/image123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22.png"/><Relationship Id="rId20" Type="http://schemas.openxmlformats.org/officeDocument/2006/relationships/image" Target="../media/image126.png"/><Relationship Id="rId1" Type="http://schemas.openxmlformats.org/officeDocument/2006/relationships/tags" Target="../tags/tag8.xml"/><Relationship Id="rId6" Type="http://schemas.openxmlformats.org/officeDocument/2006/relationships/image" Target="../media/image113.png"/><Relationship Id="rId11" Type="http://schemas.openxmlformats.org/officeDocument/2006/relationships/image" Target="../media/image117.png"/><Relationship Id="rId5" Type="http://schemas.openxmlformats.org/officeDocument/2006/relationships/image" Target="../media/image112.png"/><Relationship Id="rId15" Type="http://schemas.openxmlformats.org/officeDocument/2006/relationships/image" Target="../media/image121.png"/><Relationship Id="rId23" Type="http://schemas.openxmlformats.org/officeDocument/2006/relationships/image" Target="../media/image129.png"/><Relationship Id="rId10" Type="http://schemas.openxmlformats.org/officeDocument/2006/relationships/image" Target="../media/image116.png"/><Relationship Id="rId19" Type="http://schemas.openxmlformats.org/officeDocument/2006/relationships/image" Target="../media/image125.png"/><Relationship Id="rId9" Type="http://schemas.openxmlformats.org/officeDocument/2006/relationships/image" Target="../media/image115.png"/><Relationship Id="rId14" Type="http://schemas.openxmlformats.org/officeDocument/2006/relationships/image" Target="../media/image120.png"/><Relationship Id="rId22" Type="http://schemas.openxmlformats.org/officeDocument/2006/relationships/image" Target="../media/image1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3" Type="http://schemas.openxmlformats.org/officeDocument/2006/relationships/image" Target="../media/image137.png"/><Relationship Id="rId18" Type="http://schemas.openxmlformats.org/officeDocument/2006/relationships/image" Target="../media/image142.png"/><Relationship Id="rId3" Type="http://schemas.openxmlformats.org/officeDocument/2006/relationships/image" Target="../media/image11.png"/><Relationship Id="rId21" Type="http://schemas.openxmlformats.org/officeDocument/2006/relationships/image" Target="../media/image145.png"/><Relationship Id="rId7" Type="http://schemas.openxmlformats.org/officeDocument/2006/relationships/image" Target="../media/image131.png"/><Relationship Id="rId12" Type="http://schemas.openxmlformats.org/officeDocument/2006/relationships/image" Target="../media/image136.png"/><Relationship Id="rId17" Type="http://schemas.openxmlformats.org/officeDocument/2006/relationships/image" Target="../media/image141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40.png"/><Relationship Id="rId20" Type="http://schemas.openxmlformats.org/officeDocument/2006/relationships/image" Target="../media/image144.png"/><Relationship Id="rId1" Type="http://schemas.openxmlformats.org/officeDocument/2006/relationships/tags" Target="../tags/tag9.xml"/><Relationship Id="rId6" Type="http://schemas.openxmlformats.org/officeDocument/2006/relationships/image" Target="../media/image130.png"/><Relationship Id="rId11" Type="http://schemas.openxmlformats.org/officeDocument/2006/relationships/image" Target="../media/image135.png"/><Relationship Id="rId24" Type="http://schemas.openxmlformats.org/officeDocument/2006/relationships/image" Target="../media/image148.png"/><Relationship Id="rId15" Type="http://schemas.openxmlformats.org/officeDocument/2006/relationships/image" Target="../media/image139.png"/><Relationship Id="rId23" Type="http://schemas.openxmlformats.org/officeDocument/2006/relationships/image" Target="../media/image147.png"/><Relationship Id="rId10" Type="http://schemas.openxmlformats.org/officeDocument/2006/relationships/image" Target="../media/image134.png"/><Relationship Id="rId19" Type="http://schemas.openxmlformats.org/officeDocument/2006/relationships/image" Target="../media/image143.png"/><Relationship Id="rId9" Type="http://schemas.openxmlformats.org/officeDocument/2006/relationships/image" Target="../media/image133.png"/><Relationship Id="rId14" Type="http://schemas.openxmlformats.org/officeDocument/2006/relationships/image" Target="../media/image138.png"/><Relationship Id="rId22" Type="http://schemas.openxmlformats.org/officeDocument/2006/relationships/image" Target="../media/image146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6.png"/><Relationship Id="rId18" Type="http://schemas.openxmlformats.org/officeDocument/2006/relationships/image" Target="../media/image161.png"/><Relationship Id="rId26" Type="http://schemas.openxmlformats.org/officeDocument/2006/relationships/image" Target="../media/image168.png"/><Relationship Id="rId3" Type="http://schemas.openxmlformats.org/officeDocument/2006/relationships/image" Target="../media/image11.png"/><Relationship Id="rId21" Type="http://schemas.openxmlformats.org/officeDocument/2006/relationships/image" Target="../media/image164.png"/><Relationship Id="rId34" Type="http://schemas.openxmlformats.org/officeDocument/2006/relationships/image" Target="../media/image175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17" Type="http://schemas.openxmlformats.org/officeDocument/2006/relationships/image" Target="../media/image160.png"/><Relationship Id="rId25" Type="http://schemas.openxmlformats.org/officeDocument/2006/relationships/image" Target="../media/image167.png"/><Relationship Id="rId33" Type="http://schemas.openxmlformats.org/officeDocument/2006/relationships/image" Target="../media/image174.png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159.png"/><Relationship Id="rId20" Type="http://schemas.openxmlformats.org/officeDocument/2006/relationships/image" Target="../media/image163.png"/><Relationship Id="rId29" Type="http://schemas.openxmlformats.org/officeDocument/2006/relationships/image" Target="../media/image171.png"/><Relationship Id="rId1" Type="http://schemas.openxmlformats.org/officeDocument/2006/relationships/tags" Target="../tags/tag10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24" Type="http://schemas.openxmlformats.org/officeDocument/2006/relationships/image" Target="../media/image166.png"/><Relationship Id="rId32" Type="http://schemas.openxmlformats.org/officeDocument/2006/relationships/image" Target="../media/image173.png"/><Relationship Id="rId37" Type="http://schemas.openxmlformats.org/officeDocument/2006/relationships/image" Target="../media/image178.png"/><Relationship Id="rId15" Type="http://schemas.openxmlformats.org/officeDocument/2006/relationships/image" Target="../media/image158.png"/><Relationship Id="rId23" Type="http://schemas.openxmlformats.org/officeDocument/2006/relationships/image" Target="../media/image94.png"/><Relationship Id="rId28" Type="http://schemas.openxmlformats.org/officeDocument/2006/relationships/image" Target="../media/image170.png"/><Relationship Id="rId36" Type="http://schemas.openxmlformats.org/officeDocument/2006/relationships/image" Target="../media/image177.png"/><Relationship Id="rId10" Type="http://schemas.openxmlformats.org/officeDocument/2006/relationships/image" Target="../media/image153.png"/><Relationship Id="rId19" Type="http://schemas.openxmlformats.org/officeDocument/2006/relationships/image" Target="../media/image162.png"/><Relationship Id="rId31" Type="http://schemas.openxmlformats.org/officeDocument/2006/relationships/image" Target="../media/image133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Relationship Id="rId22" Type="http://schemas.openxmlformats.org/officeDocument/2006/relationships/image" Target="../media/image165.png"/><Relationship Id="rId27" Type="http://schemas.openxmlformats.org/officeDocument/2006/relationships/image" Target="../media/image169.png"/><Relationship Id="rId30" Type="http://schemas.openxmlformats.org/officeDocument/2006/relationships/image" Target="../media/image172.png"/><Relationship Id="rId35" Type="http://schemas.openxmlformats.org/officeDocument/2006/relationships/image" Target="../media/image176.png"/><Relationship Id="rId8" Type="http://schemas.openxmlformats.org/officeDocument/2006/relationships/image" Target="../media/image15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0.png"/><Relationship Id="rId39" Type="http://schemas.openxmlformats.org/officeDocument/2006/relationships/image" Target="../media/image22.png"/><Relationship Id="rId21" Type="http://schemas.openxmlformats.org/officeDocument/2006/relationships/image" Target="../media/image25.png"/><Relationship Id="rId34" Type="http://schemas.openxmlformats.org/officeDocument/2006/relationships/image" Target="../media/image17.png"/><Relationship Id="rId42" Type="http://schemas.openxmlformats.org/officeDocument/2006/relationships/image" Target="../media/image26.png"/><Relationship Id="rId25" Type="http://schemas.openxmlformats.org/officeDocument/2006/relationships/image" Target="../media/image29.png"/><Relationship Id="rId33" Type="http://schemas.openxmlformats.org/officeDocument/2006/relationships/image" Target="../media/image16.png"/><Relationship Id="rId38" Type="http://schemas.openxmlformats.org/officeDocument/2006/relationships/image" Target="../media/image21.png"/><Relationship Id="rId2" Type="http://schemas.openxmlformats.org/officeDocument/2006/relationships/slideLayout" Target="../slideLayouts/slideLayout4.xml"/><Relationship Id="rId29" Type="http://schemas.openxmlformats.org/officeDocument/2006/relationships/image" Target="../media/image12.png"/><Relationship Id="rId41" Type="http://schemas.openxmlformats.org/officeDocument/2006/relationships/image" Target="../media/image24.png"/><Relationship Id="rId1" Type="http://schemas.openxmlformats.org/officeDocument/2006/relationships/tags" Target="../tags/tag1.xml"/><Relationship Id="rId24" Type="http://schemas.openxmlformats.org/officeDocument/2006/relationships/image" Target="../media/image28.png"/><Relationship Id="rId32" Type="http://schemas.openxmlformats.org/officeDocument/2006/relationships/image" Target="../media/image15.png"/><Relationship Id="rId37" Type="http://schemas.openxmlformats.org/officeDocument/2006/relationships/image" Target="../media/image20.png"/><Relationship Id="rId40" Type="http://schemas.openxmlformats.org/officeDocument/2006/relationships/image" Target="../media/image23.png"/><Relationship Id="rId23" Type="http://schemas.openxmlformats.org/officeDocument/2006/relationships/image" Target="../media/image27.png"/><Relationship Id="rId36" Type="http://schemas.openxmlformats.org/officeDocument/2006/relationships/image" Target="../media/image19.png"/><Relationship Id="rId31" Type="http://schemas.openxmlformats.org/officeDocument/2006/relationships/image" Target="../media/image14.png"/><Relationship Id="rId44" Type="http://schemas.openxmlformats.org/officeDocument/2006/relationships/image" Target="../media/image32.png"/><Relationship Id="rId22" Type="http://schemas.openxmlformats.org/officeDocument/2006/relationships/image" Target="../media/image9.png"/><Relationship Id="rId27" Type="http://schemas.openxmlformats.org/officeDocument/2006/relationships/image" Target="../media/image10.png"/><Relationship Id="rId30" Type="http://schemas.openxmlformats.org/officeDocument/2006/relationships/image" Target="../media/image13.png"/><Relationship Id="rId35" Type="http://schemas.openxmlformats.org/officeDocument/2006/relationships/image" Target="../media/image18.png"/><Relationship Id="rId43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25.png"/><Relationship Id="rId21" Type="http://schemas.openxmlformats.org/officeDocument/2006/relationships/image" Target="../media/image31.png"/><Relationship Id="rId34" Type="http://schemas.openxmlformats.org/officeDocument/2006/relationships/image" Target="../media/image30.png"/><Relationship Id="rId7" Type="http://schemas.openxmlformats.org/officeDocument/2006/relationships/image" Target="../media/image14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7.png"/><Relationship Id="rId33" Type="http://schemas.openxmlformats.org/officeDocument/2006/relationships/image" Target="../media/image29.png"/><Relationship Id="rId38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1.png"/><Relationship Id="rId20" Type="http://schemas.openxmlformats.org/officeDocument/2006/relationships/image" Target="../media/image26.png"/><Relationship Id="rId29" Type="http://schemas.openxmlformats.org/officeDocument/2006/relationships/image" Target="../media/image341.png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11" Type="http://schemas.openxmlformats.org/officeDocument/2006/relationships/image" Target="../media/image34.png"/><Relationship Id="rId24" Type="http://schemas.openxmlformats.org/officeDocument/2006/relationships/image" Target="../media/image36.png"/><Relationship Id="rId32" Type="http://schemas.openxmlformats.org/officeDocument/2006/relationships/image" Target="../media/image370.png"/><Relationship Id="rId37" Type="http://schemas.openxmlformats.org/officeDocument/2006/relationships/image" Target="../media/image9.png"/><Relationship Id="rId5" Type="http://schemas.openxmlformats.org/officeDocument/2006/relationships/image" Target="../media/image12.png"/><Relationship Id="rId15" Type="http://schemas.openxmlformats.org/officeDocument/2006/relationships/image" Target="../media/image20.png"/><Relationship Id="rId23" Type="http://schemas.openxmlformats.org/officeDocument/2006/relationships/image" Target="../media/image35.png"/><Relationship Id="rId28" Type="http://schemas.openxmlformats.org/officeDocument/2006/relationships/image" Target="../media/image28.png"/><Relationship Id="rId10" Type="http://schemas.openxmlformats.org/officeDocument/2006/relationships/image" Target="../media/image33.png"/><Relationship Id="rId19" Type="http://schemas.openxmlformats.org/officeDocument/2006/relationships/image" Target="../media/image24.png"/><Relationship Id="rId31" Type="http://schemas.openxmlformats.org/officeDocument/2006/relationships/image" Target="../media/image360.png"/><Relationship Id="rId9" Type="http://schemas.openxmlformats.org/officeDocument/2006/relationships/image" Target="../media/image16.png"/><Relationship Id="rId14" Type="http://schemas.openxmlformats.org/officeDocument/2006/relationships/image" Target="../media/image19.png"/><Relationship Id="rId22" Type="http://schemas.openxmlformats.org/officeDocument/2006/relationships/image" Target="../media/image32.png"/><Relationship Id="rId27" Type="http://schemas.openxmlformats.org/officeDocument/2006/relationships/image" Target="../media/image27.png"/><Relationship Id="rId30" Type="http://schemas.openxmlformats.org/officeDocument/2006/relationships/image" Target="../media/image350.png"/><Relationship Id="rId35" Type="http://schemas.openxmlformats.org/officeDocument/2006/relationships/image" Target="../media/image38.png"/><Relationship Id="rId8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13" Type="http://schemas.openxmlformats.org/officeDocument/2006/relationships/image" Target="../media/image270.png"/><Relationship Id="rId18" Type="http://schemas.openxmlformats.org/officeDocument/2006/relationships/image" Target="../media/image42.png"/><Relationship Id="rId7" Type="http://schemas.openxmlformats.org/officeDocument/2006/relationships/image" Target="../media/image210.png"/><Relationship Id="rId12" Type="http://schemas.openxmlformats.org/officeDocument/2006/relationships/image" Target="../media/image260.png"/><Relationship Id="rId17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0.png"/><Relationship Id="rId20" Type="http://schemas.openxmlformats.org/officeDocument/2006/relationships/image" Target="../media/image340.png"/><Relationship Id="rId1" Type="http://schemas.openxmlformats.org/officeDocument/2006/relationships/tags" Target="../tags/tag3.xml"/><Relationship Id="rId6" Type="http://schemas.openxmlformats.org/officeDocument/2006/relationships/image" Target="../media/image200.png"/><Relationship Id="rId11" Type="http://schemas.openxmlformats.org/officeDocument/2006/relationships/image" Target="../media/image250.png"/><Relationship Id="rId5" Type="http://schemas.openxmlformats.org/officeDocument/2006/relationships/image" Target="../media/image190.png"/><Relationship Id="rId15" Type="http://schemas.openxmlformats.org/officeDocument/2006/relationships/image" Target="../media/image290.png"/><Relationship Id="rId10" Type="http://schemas.openxmlformats.org/officeDocument/2006/relationships/image" Target="../media/image240.png"/><Relationship Id="rId19" Type="http://schemas.openxmlformats.org/officeDocument/2006/relationships/image" Target="../media/image43.png"/><Relationship Id="rId9" Type="http://schemas.openxmlformats.org/officeDocument/2006/relationships/image" Target="../media/image230.png"/><Relationship Id="rId14" Type="http://schemas.openxmlformats.org/officeDocument/2006/relationships/image" Target="../media/image2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26" Type="http://schemas.openxmlformats.org/officeDocument/2006/relationships/image" Target="../media/image65.png"/><Relationship Id="rId3" Type="http://schemas.openxmlformats.org/officeDocument/2006/relationships/image" Target="../media/image11.png"/><Relationship Id="rId21" Type="http://schemas.openxmlformats.org/officeDocument/2006/relationships/image" Target="../media/image60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5" Type="http://schemas.openxmlformats.org/officeDocument/2006/relationships/image" Target="../media/image64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5.png"/><Relationship Id="rId20" Type="http://schemas.openxmlformats.org/officeDocument/2006/relationships/image" Target="../media/image59.png"/><Relationship Id="rId29" Type="http://schemas.openxmlformats.org/officeDocument/2006/relationships/image" Target="../media/image68.png"/><Relationship Id="rId1" Type="http://schemas.openxmlformats.org/officeDocument/2006/relationships/tags" Target="../tags/tag4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24" Type="http://schemas.openxmlformats.org/officeDocument/2006/relationships/image" Target="../media/image63.png"/><Relationship Id="rId15" Type="http://schemas.openxmlformats.org/officeDocument/2006/relationships/image" Target="../media/image54.png"/><Relationship Id="rId23" Type="http://schemas.openxmlformats.org/officeDocument/2006/relationships/image" Target="../media/image62.png"/><Relationship Id="rId28" Type="http://schemas.openxmlformats.org/officeDocument/2006/relationships/image" Target="../media/image67.png"/><Relationship Id="rId10" Type="http://schemas.openxmlformats.org/officeDocument/2006/relationships/image" Target="../media/image49.png"/><Relationship Id="rId19" Type="http://schemas.openxmlformats.org/officeDocument/2006/relationships/image" Target="../media/image58.png"/><Relationship Id="rId31" Type="http://schemas.openxmlformats.org/officeDocument/2006/relationships/image" Target="../media/image70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Relationship Id="rId22" Type="http://schemas.openxmlformats.org/officeDocument/2006/relationships/image" Target="../media/image61.png"/><Relationship Id="rId27" Type="http://schemas.openxmlformats.org/officeDocument/2006/relationships/image" Target="../media/image66.png"/><Relationship Id="rId30" Type="http://schemas.openxmlformats.org/officeDocument/2006/relationships/image" Target="../media/image6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8.png"/><Relationship Id="rId7" Type="http://schemas.openxmlformats.org/officeDocument/2006/relationships/image" Target="../media/image73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9" Type="http://schemas.openxmlformats.org/officeDocument/2006/relationships/image" Target="../media/image75.png"/><Relationship Id="rId14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18" Type="http://schemas.openxmlformats.org/officeDocument/2006/relationships/image" Target="../media/image92.png"/><Relationship Id="rId26" Type="http://schemas.openxmlformats.org/officeDocument/2006/relationships/image" Target="../media/image100.png"/><Relationship Id="rId3" Type="http://schemas.openxmlformats.org/officeDocument/2006/relationships/image" Target="../media/image11.png"/><Relationship Id="rId21" Type="http://schemas.openxmlformats.org/officeDocument/2006/relationships/image" Target="../media/image95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17" Type="http://schemas.openxmlformats.org/officeDocument/2006/relationships/image" Target="../media/image91.png"/><Relationship Id="rId25" Type="http://schemas.openxmlformats.org/officeDocument/2006/relationships/image" Target="../media/image99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90.png"/><Relationship Id="rId20" Type="http://schemas.openxmlformats.org/officeDocument/2006/relationships/image" Target="../media/image94.png"/><Relationship Id="rId1" Type="http://schemas.openxmlformats.org/officeDocument/2006/relationships/tags" Target="../tags/tag6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24" Type="http://schemas.openxmlformats.org/officeDocument/2006/relationships/image" Target="../media/image98.png"/><Relationship Id="rId15" Type="http://schemas.openxmlformats.org/officeDocument/2006/relationships/image" Target="../media/image89.png"/><Relationship Id="rId23" Type="http://schemas.openxmlformats.org/officeDocument/2006/relationships/image" Target="../media/image97.png"/><Relationship Id="rId10" Type="http://schemas.openxmlformats.org/officeDocument/2006/relationships/image" Target="../media/image84.png"/><Relationship Id="rId19" Type="http://schemas.openxmlformats.org/officeDocument/2006/relationships/image" Target="../media/image93.png"/><Relationship Id="rId9" Type="http://schemas.openxmlformats.org/officeDocument/2006/relationships/image" Target="../media/image83.png"/><Relationship Id="rId14" Type="http://schemas.openxmlformats.org/officeDocument/2006/relationships/image" Target="../media/image88.png"/><Relationship Id="rId22" Type="http://schemas.openxmlformats.org/officeDocument/2006/relationships/image" Target="../media/image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950" y="2308405"/>
            <a:ext cx="6663506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73090" y="548345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090" y="548345"/>
                <a:ext cx="594332" cy="8886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48031" y="547479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31" y="547479"/>
                <a:ext cx="724739" cy="8903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93583" y="731055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83" y="731055"/>
                <a:ext cx="57134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49282" y="731055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282" y="731055"/>
                <a:ext cx="61463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03280" y="731055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280" y="731055"/>
                <a:ext cx="72473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80597" y="731055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597" y="731055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96080" y="731055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080" y="731055"/>
                <a:ext cx="72473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057123"/>
              </p:ext>
            </p:extLst>
          </p:nvPr>
        </p:nvGraphicFramePr>
        <p:xfrm>
          <a:off x="1606071" y="2146389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89428" y="548345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28" y="548345"/>
                <a:ext cx="391449" cy="8886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525476"/>
              </p:ext>
            </p:extLst>
          </p:nvPr>
        </p:nvGraphicFramePr>
        <p:xfrm>
          <a:off x="3490814" y="2146389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461753"/>
              </p:ext>
            </p:extLst>
          </p:nvPr>
        </p:nvGraphicFramePr>
        <p:xfrm>
          <a:off x="5375557" y="2146388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285403"/>
              </p:ext>
            </p:extLst>
          </p:nvPr>
        </p:nvGraphicFramePr>
        <p:xfrm>
          <a:off x="1587825" y="3181006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112183"/>
              </p:ext>
            </p:extLst>
          </p:nvPr>
        </p:nvGraphicFramePr>
        <p:xfrm>
          <a:off x="3472568" y="3181006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96015"/>
              </p:ext>
            </p:extLst>
          </p:nvPr>
        </p:nvGraphicFramePr>
        <p:xfrm>
          <a:off x="5357311" y="3181005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287219"/>
              </p:ext>
            </p:extLst>
          </p:nvPr>
        </p:nvGraphicFramePr>
        <p:xfrm>
          <a:off x="6125689" y="3181006"/>
          <a:ext cx="381486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073101" y="548345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101" y="548345"/>
                <a:ext cx="391449" cy="8886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81951" y="731055"/>
                <a:ext cx="316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951" y="731055"/>
                <a:ext cx="316506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098457" y="548345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457" y="548345"/>
                <a:ext cx="391449" cy="8886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262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04375 -0.1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8" grpId="0"/>
      <p:bldP spid="18" grpId="1"/>
      <p:bldP spid="40" grpId="0"/>
      <p:bldP spid="41" grpId="0"/>
      <p:bldP spid="42" grpId="0"/>
      <p:bldP spid="4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73090" y="53941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090" y="539416"/>
                <a:ext cx="594332" cy="8886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48031" y="538550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31" y="538550"/>
                <a:ext cx="724739" cy="8903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93583" y="722126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83" y="722126"/>
                <a:ext cx="57134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49282" y="722126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282" y="722126"/>
                <a:ext cx="61463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03280" y="722126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280" y="722126"/>
                <a:ext cx="72473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80597" y="722126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597" y="722126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96080" y="722126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080" y="722126"/>
                <a:ext cx="72473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638088"/>
              </p:ext>
            </p:extLst>
          </p:nvPr>
        </p:nvGraphicFramePr>
        <p:xfrm>
          <a:off x="1587825" y="2744278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89428" y="539416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28" y="539416"/>
                <a:ext cx="391449" cy="8886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04513"/>
              </p:ext>
            </p:extLst>
          </p:nvPr>
        </p:nvGraphicFramePr>
        <p:xfrm>
          <a:off x="3472568" y="2744278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525557"/>
              </p:ext>
            </p:extLst>
          </p:nvPr>
        </p:nvGraphicFramePr>
        <p:xfrm>
          <a:off x="5357311" y="2744277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712898"/>
              </p:ext>
            </p:extLst>
          </p:nvPr>
        </p:nvGraphicFramePr>
        <p:xfrm>
          <a:off x="1569579" y="3778895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2770"/>
              </p:ext>
            </p:extLst>
          </p:nvPr>
        </p:nvGraphicFramePr>
        <p:xfrm>
          <a:off x="3454322" y="3778895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029749"/>
              </p:ext>
            </p:extLst>
          </p:nvPr>
        </p:nvGraphicFramePr>
        <p:xfrm>
          <a:off x="5339065" y="3778894"/>
          <a:ext cx="1525944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81486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80919" y="160246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919" y="1602466"/>
                <a:ext cx="594332" cy="8886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93583" y="1785176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83" y="1785176"/>
                <a:ext cx="571348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66014" y="160246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014" y="1602466"/>
                <a:ext cx="594332" cy="8886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55694" y="1785176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694" y="1785176"/>
                <a:ext cx="614638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26681" y="160246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681" y="1602466"/>
                <a:ext cx="594332" cy="8886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90760" y="465919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760" y="4659196"/>
                <a:ext cx="594332" cy="88864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120125" y="465919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125" y="4659196"/>
                <a:ext cx="594332" cy="88864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61362" y="465919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362" y="4659196"/>
                <a:ext cx="594332" cy="88864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096" y="465919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096" y="4659196"/>
                <a:ext cx="594332" cy="88864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28830" y="465919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830" y="4659196"/>
                <a:ext cx="594332" cy="88864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41882"/>
              </p:ext>
            </p:extLst>
          </p:nvPr>
        </p:nvGraphicFramePr>
        <p:xfrm>
          <a:off x="6107443" y="3778895"/>
          <a:ext cx="381486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86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089428" y="539416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28" y="539416"/>
                <a:ext cx="391449" cy="88864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145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0.04305 -0.1507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3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18" grpId="1"/>
      <p:bldP spid="27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583" y="70791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18427" y="85060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22631" y="838028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631" y="838028"/>
                <a:ext cx="594332" cy="8886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97572" y="837162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572" y="837162"/>
                <a:ext cx="724739" cy="8903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43124" y="1020738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124" y="1020738"/>
                <a:ext cx="57134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98823" y="1020738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823" y="1020738"/>
                <a:ext cx="61463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80423" y="1020738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423" y="1020738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4833" y="1020738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33" y="1020738"/>
                <a:ext cx="72473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5621" y="1020738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8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621" y="1020738"/>
                <a:ext cx="724739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18002" y="4446987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002" y="4446987"/>
                <a:ext cx="391449" cy="888641"/>
              </a:xfrm>
              <a:prstGeom prst="rect">
                <a:avLst/>
              </a:prstGeom>
              <a:blipFill>
                <a:blip r:embed="rId13"/>
                <a:stretch>
                  <a:fillRect r="-1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22642" y="838028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642" y="838028"/>
                <a:ext cx="391449" cy="8886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7580" y="1020738"/>
                <a:ext cx="316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1)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80" y="1020738"/>
                <a:ext cx="316506" cy="523220"/>
              </a:xfrm>
              <a:prstGeom prst="rect">
                <a:avLst/>
              </a:prstGeom>
              <a:blipFill>
                <a:blip r:embed="rId15"/>
                <a:stretch>
                  <a:fillRect r="-13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74635" y="3528410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635" y="3528410"/>
                <a:ext cx="391449" cy="888641"/>
              </a:xfrm>
              <a:prstGeom prst="rect">
                <a:avLst/>
              </a:prstGeom>
              <a:blipFill>
                <a:blip r:embed="rId16"/>
                <a:stretch>
                  <a:fillRect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52519" y="3528410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519" y="3528410"/>
                <a:ext cx="594332" cy="8886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27460" y="3527544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460" y="3527544"/>
                <a:ext cx="724739" cy="89037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73012" y="3711120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12" y="3711120"/>
                <a:ext cx="571348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10311" y="3711120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311" y="3711120"/>
                <a:ext cx="724739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054721" y="3711120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721" y="3711120"/>
                <a:ext cx="724739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87031" y="3711120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031" y="3711120"/>
                <a:ext cx="614638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90898" y="3711120"/>
                <a:ext cx="316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2)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98" y="3711120"/>
                <a:ext cx="316506" cy="523220"/>
              </a:xfrm>
              <a:prstGeom prst="rect">
                <a:avLst/>
              </a:prstGeom>
              <a:blipFill>
                <a:blip r:embed="rId23"/>
                <a:stretch>
                  <a:fillRect r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321890" y="3711120"/>
                <a:ext cx="2947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9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890" y="3711120"/>
                <a:ext cx="294752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0564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20316" y="3964912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316" y="3964912"/>
                <a:ext cx="594332" cy="8886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72877" y="3964046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877" y="3964046"/>
                <a:ext cx="724739" cy="8903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13093" y="4147622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093" y="4147622"/>
                <a:ext cx="57134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10038" y="4147622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038" y="4147622"/>
                <a:ext cx="61463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57947" y="4147622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7" y="4147622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162958" y="4147622"/>
            <a:ext cx="38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859" y="4147622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3)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55112" y="4853076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112" y="4853076"/>
                <a:ext cx="724739" cy="8903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55776" y="3964046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776" y="3964046"/>
                <a:ext cx="447211" cy="890372"/>
              </a:xfrm>
              <a:prstGeom prst="rect">
                <a:avLst/>
              </a:prstGeom>
              <a:blipFill>
                <a:blip r:embed="rId12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09173" y="4147622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7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173" y="4147622"/>
                <a:ext cx="724739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93459" y="1622421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459" y="1622421"/>
                <a:ext cx="594332" cy="8886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97124" y="1621555"/>
                <a:ext cx="603836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124" y="1621555"/>
                <a:ext cx="603836" cy="89037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52431" y="1805131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431" y="1805131"/>
                <a:ext cx="571348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773083" y="1805131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083" y="1805131"/>
                <a:ext cx="614638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080458" y="1805131"/>
            <a:ext cx="414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41874" y="1805131"/>
            <a:ext cx="38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1814" y="1805131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210899" y="1805131"/>
                <a:ext cx="4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9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899" y="1805131"/>
                <a:ext cx="400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316771" y="2525183"/>
                <a:ext cx="603836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771" y="2525183"/>
                <a:ext cx="603836" cy="89037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26577" y="1622421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577" y="1622421"/>
                <a:ext cx="594332" cy="88864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9088" y="1621555"/>
                <a:ext cx="603836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088" y="1621555"/>
                <a:ext cx="603836" cy="89037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80399" y="1805131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399" y="1805131"/>
                <a:ext cx="571348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69340" y="1805131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340" y="1805131"/>
                <a:ext cx="614638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6018075" y="1805131"/>
            <a:ext cx="38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35657" y="1805131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4742" y="1805131"/>
                <a:ext cx="4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6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4742" y="1805131"/>
                <a:ext cx="400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99301" y="2537523"/>
                <a:ext cx="603836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301" y="2537523"/>
                <a:ext cx="603836" cy="89037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230139" y="2721099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139" y="2721099"/>
                <a:ext cx="614638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653161" y="2721099"/>
                <a:ext cx="4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161" y="2721099"/>
                <a:ext cx="400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250716" y="3964912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716" y="3964912"/>
                <a:ext cx="594332" cy="888641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303277" y="3964046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22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277" y="3964046"/>
                <a:ext cx="724739" cy="89037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43493" y="4147622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493" y="4147622"/>
                <a:ext cx="571348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40438" y="4147622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438" y="4147622"/>
                <a:ext cx="614638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35591" y="4147622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591" y="4147622"/>
                <a:ext cx="724739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6093358" y="4147622"/>
            <a:ext cx="38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53259" y="4147622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4)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303277" y="4878196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277" y="4878196"/>
                <a:ext cx="724739" cy="89037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22348" y="3964046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48" y="3964046"/>
                <a:ext cx="447211" cy="890372"/>
              </a:xfrm>
              <a:prstGeom prst="rect">
                <a:avLst/>
              </a:prstGeom>
              <a:blipFill>
                <a:blip r:embed="rId34"/>
                <a:stretch>
                  <a:fillRect r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091844" y="4147622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8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844" y="4147622"/>
                <a:ext cx="724739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63650" y="4147622"/>
                <a:ext cx="4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9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650" y="4147622"/>
                <a:ext cx="400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622348" y="3964046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48" y="3964046"/>
                <a:ext cx="447211" cy="890372"/>
              </a:xfrm>
              <a:prstGeom prst="rect">
                <a:avLst/>
              </a:prstGeom>
              <a:blipFill>
                <a:blip r:embed="rId37"/>
                <a:stretch>
                  <a:fillRect r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4357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3" grpId="0"/>
      <p:bldP spid="24" grpId="0"/>
      <p:bldP spid="26" grpId="0"/>
      <p:bldP spid="27" grpId="0"/>
      <p:bldP spid="27" grpId="1"/>
      <p:bldP spid="28" grpId="0"/>
      <p:bldP spid="29" grpId="0"/>
      <p:bldP spid="33" grpId="0"/>
      <p:bldP spid="35" grpId="0"/>
      <p:bldP spid="37" grpId="0"/>
      <p:bldP spid="38" grpId="0"/>
      <p:bldP spid="39" grpId="0"/>
      <p:bldP spid="39" grpId="1"/>
      <p:bldP spid="40" grpId="0"/>
      <p:bldP spid="47" grpId="0"/>
      <p:bldP spid="47" grpId="1"/>
      <p:bldP spid="48" grpId="0"/>
      <p:bldP spid="48" grpId="1"/>
      <p:bldP spid="49" grpId="0"/>
      <p:bldP spid="49" grpId="1"/>
      <p:bldP spid="50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5485" y="334776"/>
            <a:ext cx="11467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85845" y="3199147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845" y="3199147"/>
                <a:ext cx="510731" cy="89037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7541" y="3400518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541" y="3400518"/>
                <a:ext cx="332347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04508" y="3196521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508" y="3196521"/>
                <a:ext cx="510731" cy="89037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420372" y="3401626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372" y="3401626"/>
                <a:ext cx="614638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289207" y="4569003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207" y="4569003"/>
                <a:ext cx="510731" cy="89037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760319" y="4759124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319" y="4759124"/>
                <a:ext cx="614638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01961" y="4759124"/>
                <a:ext cx="19011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u="sng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	</a:t>
                </a:r>
                <a:r>
                  <a:rPr kumimoji="0" lang="en-GB" sz="2800" b="0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ea typeface="+mn-ea"/>
                        <a:cs typeface="+mn-cs"/>
                      </a:rPr>
                      <m:t>wholes</m:t>
                    </m:r>
                  </m:oMath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961" y="4759124"/>
                <a:ext cx="1901111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8414009-766E-4754-99E1-240169088958}"/>
                  </a:ext>
                </a:extLst>
              </p:cNvPr>
              <p:cNvSpPr txBox="1"/>
              <p:nvPr/>
            </p:nvSpPr>
            <p:spPr>
              <a:xfrm>
                <a:off x="2515309" y="609321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8414009-766E-4754-99E1-240169088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309" y="609321"/>
                <a:ext cx="510731" cy="89037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D37FA5C-8BBF-4D67-A88E-6E35C15BC1EC}"/>
                  </a:ext>
                </a:extLst>
              </p:cNvPr>
              <p:cNvSpPr txBox="1"/>
              <p:nvPr/>
            </p:nvSpPr>
            <p:spPr>
              <a:xfrm>
                <a:off x="1533820" y="775102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D37FA5C-8BBF-4D67-A88E-6E35C15BC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820" y="775102"/>
                <a:ext cx="332347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FE2F8E4-8435-4F7D-972F-DCF4A5D2635F}"/>
                  </a:ext>
                </a:extLst>
              </p:cNvPr>
              <p:cNvSpPr txBox="1"/>
              <p:nvPr/>
            </p:nvSpPr>
            <p:spPr>
              <a:xfrm>
                <a:off x="3803542" y="780534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FE2F8E4-8435-4F7D-972F-DCF4A5D26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542" y="780534"/>
                <a:ext cx="614638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96B341F-B527-4DB8-8DA8-4C976E94EFD1}"/>
                  </a:ext>
                </a:extLst>
              </p:cNvPr>
              <p:cNvSpPr txBox="1"/>
              <p:nvPr/>
            </p:nvSpPr>
            <p:spPr>
              <a:xfrm>
                <a:off x="1222206" y="792897"/>
                <a:ext cx="4777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96B341F-B527-4DB8-8DA8-4C976E94E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206" y="792897"/>
                <a:ext cx="477788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61F2336-0A20-4717-9739-2FCBA1F62633}"/>
                  </a:ext>
                </a:extLst>
              </p:cNvPr>
              <p:cNvSpPr txBox="1"/>
              <p:nvPr/>
            </p:nvSpPr>
            <p:spPr>
              <a:xfrm>
                <a:off x="1887661" y="775657"/>
                <a:ext cx="3129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61F2336-0A20-4717-9739-2FCBA1F62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661" y="775657"/>
                <a:ext cx="312979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F6BCF6C-BC15-4E7D-956D-27CF4A065DE7}"/>
                  </a:ext>
                </a:extLst>
              </p:cNvPr>
              <p:cNvSpPr txBox="1"/>
              <p:nvPr/>
            </p:nvSpPr>
            <p:spPr>
              <a:xfrm>
                <a:off x="2148124" y="775102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F6BCF6C-BC15-4E7D-956D-27CF4A065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124" y="775102"/>
                <a:ext cx="332347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1CA9C7D-0C43-4CB2-B4F2-09F14C2E8B53}"/>
                  </a:ext>
                </a:extLst>
              </p:cNvPr>
              <p:cNvSpPr txBox="1"/>
              <p:nvPr/>
            </p:nvSpPr>
            <p:spPr>
              <a:xfrm>
                <a:off x="3374639" y="609321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1CA9C7D-0C43-4CB2-B4F2-09F14C2E8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639" y="609321"/>
                <a:ext cx="510731" cy="890372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6050C70-3731-4941-940F-F973E54A4A64}"/>
                  </a:ext>
                </a:extLst>
              </p:cNvPr>
              <p:cNvSpPr txBox="1"/>
              <p:nvPr/>
            </p:nvSpPr>
            <p:spPr>
              <a:xfrm>
                <a:off x="2991473" y="792897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6050C70-3731-4941-940F-F973E54A4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473" y="792897"/>
                <a:ext cx="332347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5EA1FD6-0ABB-41C9-84EC-05F00162B0BB}"/>
                  </a:ext>
                </a:extLst>
              </p:cNvPr>
              <p:cNvSpPr txBox="1"/>
              <p:nvPr/>
            </p:nvSpPr>
            <p:spPr>
              <a:xfrm>
                <a:off x="1240301" y="1939777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5EA1FD6-0ABB-41C9-84EC-05F00162B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301" y="1939777"/>
                <a:ext cx="510731" cy="890372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616B8D1-2963-4E75-8389-9826EEF766C6}"/>
                  </a:ext>
                </a:extLst>
              </p:cNvPr>
              <p:cNvSpPr txBox="1"/>
              <p:nvPr/>
            </p:nvSpPr>
            <p:spPr>
              <a:xfrm>
                <a:off x="1699993" y="2141148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616B8D1-2963-4E75-8389-9826EEF76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993" y="2141148"/>
                <a:ext cx="332347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9E11A88-D3F7-4CDD-9A4C-C1966C8BBF1F}"/>
                  </a:ext>
                </a:extLst>
              </p:cNvPr>
              <p:cNvSpPr txBox="1"/>
              <p:nvPr/>
            </p:nvSpPr>
            <p:spPr>
              <a:xfrm>
                <a:off x="2803607" y="1965362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9E11A88-D3F7-4CDD-9A4C-C1966C8BB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607" y="1965362"/>
                <a:ext cx="510731" cy="890372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8B6431-220C-4FF0-8D34-03A08C78B3A1}"/>
                  </a:ext>
                </a:extLst>
              </p:cNvPr>
              <p:cNvSpPr txBox="1"/>
              <p:nvPr/>
            </p:nvSpPr>
            <p:spPr>
              <a:xfrm>
                <a:off x="2427834" y="2131143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8B6431-220C-4FF0-8D34-03A08C78B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834" y="2131143"/>
                <a:ext cx="332347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27BF5DF-0C8D-4843-935B-207D09A3DD2D}"/>
                  </a:ext>
                </a:extLst>
              </p:cNvPr>
              <p:cNvSpPr txBox="1"/>
              <p:nvPr/>
            </p:nvSpPr>
            <p:spPr>
              <a:xfrm>
                <a:off x="2092446" y="2134263"/>
                <a:ext cx="3129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27BF5DF-0C8D-4843-935B-207D09A3D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446" y="2134263"/>
                <a:ext cx="312979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F4D6BC2-E666-441C-A241-A262AA280E91}"/>
                  </a:ext>
                </a:extLst>
              </p:cNvPr>
              <p:cNvSpPr txBox="1"/>
              <p:nvPr/>
            </p:nvSpPr>
            <p:spPr>
              <a:xfrm>
                <a:off x="3498359" y="2158709"/>
                <a:ext cx="4370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8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F4D6BC2-E666-441C-A241-A262AA280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359" y="2158709"/>
                <a:ext cx="437089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13C1534-C894-4EA7-94C1-AB6830FD58E1}"/>
                  </a:ext>
                </a:extLst>
              </p:cNvPr>
              <p:cNvSpPr txBox="1"/>
              <p:nvPr/>
            </p:nvSpPr>
            <p:spPr>
              <a:xfrm>
                <a:off x="3766792" y="2131143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13C1534-C894-4EA7-94C1-AB6830FD5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792" y="2131143"/>
                <a:ext cx="614638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F7B601A-33F8-4C99-AF54-F7F70B102947}"/>
                  </a:ext>
                </a:extLst>
              </p:cNvPr>
              <p:cNvSpPr txBox="1"/>
              <p:nvPr/>
            </p:nvSpPr>
            <p:spPr>
              <a:xfrm>
                <a:off x="3188929" y="2161702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F7B601A-33F8-4C99-AF54-F7F70B102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8929" y="2161702"/>
                <a:ext cx="332347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5485" y="334776"/>
            <a:ext cx="11467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5309" y="609321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309" y="609321"/>
                <a:ext cx="510731" cy="8903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33820" y="775102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820" y="775102"/>
                <a:ext cx="33234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03542" y="780534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542" y="780534"/>
                <a:ext cx="61463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22206" y="792897"/>
                <a:ext cx="4777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206" y="792897"/>
                <a:ext cx="47778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87661" y="775657"/>
                <a:ext cx="3129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661" y="775657"/>
                <a:ext cx="31297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1169" y="636746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169" y="636746"/>
                <a:ext cx="447211" cy="890372"/>
              </a:xfrm>
              <a:prstGeom prst="rect">
                <a:avLst/>
              </a:prstGeom>
              <a:blipFill>
                <a:blip r:embed="rId10"/>
                <a:stretch>
                  <a:fillRect r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24226" y="780534"/>
                <a:ext cx="3681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226" y="780534"/>
                <a:ext cx="36811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48124" y="775102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124" y="775102"/>
                <a:ext cx="332347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374639" y="609321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639" y="609321"/>
                <a:ext cx="510731" cy="89037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991473" y="792897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473" y="792897"/>
                <a:ext cx="332347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40301" y="1939777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301" y="1939777"/>
                <a:ext cx="510731" cy="89037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99993" y="2141148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993" y="2141148"/>
                <a:ext cx="332347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03607" y="1965362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607" y="1965362"/>
                <a:ext cx="510731" cy="89037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27834" y="2131143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834" y="2131143"/>
                <a:ext cx="332347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092446" y="2134263"/>
                <a:ext cx="3129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446" y="2134263"/>
                <a:ext cx="312979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498359" y="2158709"/>
                <a:ext cx="4370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8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359" y="2158709"/>
                <a:ext cx="437089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66792" y="2131143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792" y="2131143"/>
                <a:ext cx="614638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88929" y="2161702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8929" y="2161702"/>
                <a:ext cx="332347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03146" y="2141604"/>
                <a:ext cx="3681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12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146" y="2141604"/>
                <a:ext cx="368111" cy="523220"/>
              </a:xfrm>
              <a:prstGeom prst="rect">
                <a:avLst/>
              </a:prstGeom>
              <a:blipFill>
                <a:blip r:embed="rId23"/>
                <a:stretch>
                  <a:fillRect r="-16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74548" y="1957572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548" y="1957572"/>
                <a:ext cx="447211" cy="890372"/>
              </a:xfrm>
              <a:prstGeom prst="rect">
                <a:avLst/>
              </a:prstGeom>
              <a:blipFill>
                <a:blip r:embed="rId24"/>
                <a:stretch>
                  <a:fillRect r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31602" y="1957572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602" y="1957572"/>
                <a:ext cx="447211" cy="89037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85845" y="3199147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845" y="3199147"/>
                <a:ext cx="510731" cy="89037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04508" y="3196521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508" y="3196521"/>
                <a:ext cx="510731" cy="89037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420372" y="3401626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372" y="3401626"/>
                <a:ext cx="614638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77176" y="3375884"/>
                <a:ext cx="6409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176" y="3375884"/>
                <a:ext cx="640961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92876" y="3199147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876" y="3199147"/>
                <a:ext cx="447211" cy="890372"/>
              </a:xfrm>
              <a:prstGeom prst="rect">
                <a:avLst/>
              </a:prstGeom>
              <a:blipFill>
                <a:blip r:embed="rId30"/>
                <a:stretch>
                  <a:fillRect r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28456" y="3192308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456" y="3192308"/>
                <a:ext cx="447211" cy="89037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395121" y="3380097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5121" y="3380097"/>
                <a:ext cx="614638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289207" y="4569003"/>
                <a:ext cx="51073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207" y="4569003"/>
                <a:ext cx="510731" cy="89037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760319" y="4759124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319" y="4759124"/>
                <a:ext cx="614638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193679" y="4752579"/>
                <a:ext cx="6409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679" y="4752579"/>
                <a:ext cx="640961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7F80B6C-BFB0-4B29-8247-921365753BE8}"/>
                  </a:ext>
                </a:extLst>
              </p:cNvPr>
              <p:cNvSpPr txBox="1"/>
              <p:nvPr/>
            </p:nvSpPr>
            <p:spPr>
              <a:xfrm>
                <a:off x="1677541" y="3400518"/>
                <a:ext cx="3323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7F80B6C-BFB0-4B29-8247-921365753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541" y="3400518"/>
                <a:ext cx="332347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AFD8756-8A7B-4D72-BBFF-DB8CB9697296}"/>
                  </a:ext>
                </a:extLst>
              </p:cNvPr>
              <p:cNvSpPr txBox="1"/>
              <p:nvPr/>
            </p:nvSpPr>
            <p:spPr>
              <a:xfrm>
                <a:off x="2201961" y="4759124"/>
                <a:ext cx="19011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u="sng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	</a:t>
                </a:r>
                <a:r>
                  <a:rPr kumimoji="0" lang="en-GB" sz="2800" b="0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ea typeface="+mn-ea"/>
                        <a:cs typeface="+mn-cs"/>
                      </a:rPr>
                      <m:t>wholes</m:t>
                    </m:r>
                  </m:oMath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AFD8756-8A7B-4D72-BBFF-DB8CB9697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961" y="4759124"/>
                <a:ext cx="1901111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3170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2" grpId="0"/>
      <p:bldP spid="23" grpId="0"/>
      <p:bldP spid="26" grpId="0"/>
      <p:bldP spid="27" grpId="0"/>
      <p:bldP spid="27" grpId="1"/>
      <p:bldP spid="28" grpId="0"/>
      <p:bldP spid="37" grpId="0"/>
      <p:bldP spid="38" grpId="0"/>
      <p:bldP spid="39" grpId="0"/>
      <p:bldP spid="40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13790" y="67303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790" y="67303"/>
                <a:ext cx="594332" cy="8886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88731" y="67303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731" y="67303"/>
                <a:ext cx="724739" cy="8903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34283" y="246126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283" y="246126"/>
                <a:ext cx="57134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89982" y="294943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982" y="294943"/>
                <a:ext cx="61463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37966" y="1045803"/>
                <a:ext cx="447211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66" y="1045803"/>
                <a:ext cx="447211" cy="8903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296070"/>
              </p:ext>
            </p:extLst>
          </p:nvPr>
        </p:nvGraphicFramePr>
        <p:xfrm>
          <a:off x="790228" y="1988300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43980" y="249012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980" y="249012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677592" y="245070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592" y="245070"/>
                <a:ext cx="72473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978844"/>
              </p:ext>
            </p:extLst>
          </p:nvPr>
        </p:nvGraphicFramePr>
        <p:xfrm>
          <a:off x="4291423" y="1988300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779505"/>
              </p:ext>
            </p:extLst>
          </p:nvPr>
        </p:nvGraphicFramePr>
        <p:xfrm>
          <a:off x="808288" y="2906829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373410"/>
              </p:ext>
            </p:extLst>
          </p:nvPr>
        </p:nvGraphicFramePr>
        <p:xfrm>
          <a:off x="4303301" y="2906829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784057"/>
              </p:ext>
            </p:extLst>
          </p:nvPr>
        </p:nvGraphicFramePr>
        <p:xfrm>
          <a:off x="808288" y="4235776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417684"/>
              </p:ext>
            </p:extLst>
          </p:nvPr>
        </p:nvGraphicFramePr>
        <p:xfrm>
          <a:off x="4291422" y="4235776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319439"/>
              </p:ext>
            </p:extLst>
          </p:nvPr>
        </p:nvGraphicFramePr>
        <p:xfrm>
          <a:off x="808287" y="5157123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58019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459152" y="986768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152" y="986768"/>
                <a:ext cx="594332" cy="8886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85878" y="1003364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878" y="1003364"/>
                <a:ext cx="724739" cy="89037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67369" y="1182187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369" y="1182187"/>
                <a:ext cx="571348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87129" y="1231004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129" y="1231004"/>
                <a:ext cx="614638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337317" y="1196648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317" y="1196648"/>
                <a:ext cx="724739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02918" y="1196648"/>
                <a:ext cx="4200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918" y="1196648"/>
                <a:ext cx="420035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664471" y="1189418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471" y="1189418"/>
                <a:ext cx="571348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08380" y="1182187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380" y="1182187"/>
                <a:ext cx="571348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46934" y="1221936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934" y="1221936"/>
                <a:ext cx="724739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1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284" y="1124063"/>
                <a:ext cx="594332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284" y="1124063"/>
                <a:ext cx="594332" cy="7671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57843" y="1124063"/>
                <a:ext cx="724739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843" y="1124063"/>
                <a:ext cx="724739" cy="7671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39263" y="1246019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263" y="1246019"/>
                <a:ext cx="57134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30134" y="1246019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134" y="1246019"/>
                <a:ext cx="61463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84132" y="1246019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32" y="1246019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32139" y="1246019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139" y="1246019"/>
                <a:ext cx="72473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78865" y="1246019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831031"/>
              </p:ext>
            </p:extLst>
          </p:nvPr>
        </p:nvGraphicFramePr>
        <p:xfrm>
          <a:off x="4384052" y="1222909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2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1055944813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47123512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01189" y="2821871"/>
                <a:ext cx="594332" cy="764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189" y="2821871"/>
                <a:ext cx="594332" cy="76431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47118" y="2819338"/>
                <a:ext cx="316582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118" y="2819338"/>
                <a:ext cx="316582" cy="7693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21682" y="2942417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682" y="2942417"/>
                <a:ext cx="571348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877381" y="2942417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381" y="2942417"/>
                <a:ext cx="614638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61200" y="2942417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200" y="2942417"/>
                <a:ext cx="724739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395203" y="2942417"/>
            <a:ext cx="38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6112" y="2942417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54099"/>
              </p:ext>
            </p:extLst>
          </p:nvPr>
        </p:nvGraphicFramePr>
        <p:xfrm>
          <a:off x="4384052" y="2898366"/>
          <a:ext cx="2900976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748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1055944813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396375413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1867650937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1414546006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261915213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408406074"/>
                    </a:ext>
                  </a:extLst>
                </a:gridCol>
                <a:gridCol w="241748">
                  <a:extLst>
                    <a:ext uri="{9D8B030D-6E8A-4147-A177-3AD203B41FA5}">
                      <a16:colId xmlns:a16="http://schemas.microsoft.com/office/drawing/2014/main" val="247123512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46666" y="4500934"/>
                <a:ext cx="594332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666" y="4500934"/>
                <a:ext cx="594332" cy="7693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493716" y="4500934"/>
                <a:ext cx="72473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18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716" y="4500934"/>
                <a:ext cx="724739" cy="76937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816346" y="4624013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346" y="4624013"/>
                <a:ext cx="571348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77381" y="4624013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381" y="4624013"/>
                <a:ext cx="614638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061200" y="4624013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200" y="4624013"/>
                <a:ext cx="724739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266211" y="4624013"/>
            <a:ext cx="38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6112" y="4624013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3)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577417"/>
              </p:ext>
            </p:extLst>
          </p:nvPr>
        </p:nvGraphicFramePr>
        <p:xfrm>
          <a:off x="4384052" y="4573823"/>
          <a:ext cx="2900979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331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1055944813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396375413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1867650937"/>
                    </a:ext>
                  </a:extLst>
                </a:gridCol>
                <a:gridCol w="322331">
                  <a:extLst>
                    <a:ext uri="{9D8B030D-6E8A-4147-A177-3AD203B41FA5}">
                      <a16:colId xmlns:a16="http://schemas.microsoft.com/office/drawing/2014/main" val="1414546006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41625" y="1125730"/>
                <a:ext cx="447211" cy="763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7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625" y="1125730"/>
                <a:ext cx="447211" cy="7637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46712" y="1246019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9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712" y="1246019"/>
                <a:ext cx="724739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556382" y="2074339"/>
                <a:ext cx="316582" cy="766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382" y="2074339"/>
                <a:ext cx="316582" cy="766044"/>
              </a:xfrm>
              <a:prstGeom prst="rect">
                <a:avLst/>
              </a:prstGeom>
              <a:blipFill>
                <a:blip r:embed="rId24"/>
                <a:stretch>
                  <a:fillRect r="-44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41625" y="2821005"/>
                <a:ext cx="447211" cy="766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12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625" y="2821005"/>
                <a:ext cx="447211" cy="766044"/>
              </a:xfrm>
              <a:prstGeom prst="rect">
                <a:avLst/>
              </a:prstGeom>
              <a:blipFill>
                <a:blip r:embed="rId25"/>
                <a:stretch>
                  <a:fillRect r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08981" y="2942417"/>
                <a:ext cx="4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981" y="2942417"/>
                <a:ext cx="400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641625" y="2820493"/>
                <a:ext cx="447211" cy="767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625" y="2820493"/>
                <a:ext cx="447211" cy="76706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597954" y="3782051"/>
                <a:ext cx="724739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54" y="3782051"/>
                <a:ext cx="724739" cy="76713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41625" y="4500998"/>
                <a:ext cx="447211" cy="769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625" y="4500998"/>
                <a:ext cx="447211" cy="76925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146712" y="4624013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712" y="4624013"/>
                <a:ext cx="724739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41625" y="4500934"/>
                <a:ext cx="447211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625" y="4500934"/>
                <a:ext cx="447211" cy="769378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3" grpId="1"/>
      <p:bldP spid="34" grpId="0"/>
      <p:bldP spid="35" grpId="0"/>
      <p:bldP spid="36" grpId="0"/>
      <p:bldP spid="37" grpId="0"/>
      <p:bldP spid="37" grpId="1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73090" y="892841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090" y="892841"/>
                <a:ext cx="594332" cy="8886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48031" y="891975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31" y="891975"/>
                <a:ext cx="724739" cy="8903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93583" y="1075551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83" y="1075551"/>
                <a:ext cx="57134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49282" y="1075551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282" y="1075551"/>
                <a:ext cx="61463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03280" y="1075551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280" y="1075551"/>
                <a:ext cx="72473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80597" y="1075551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597" y="1075551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96080" y="1075551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080" y="1075551"/>
                <a:ext cx="72473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91126" y="477081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3970" y="61977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545483"/>
              </p:ext>
            </p:extLst>
          </p:nvPr>
        </p:nvGraphicFramePr>
        <p:xfrm>
          <a:off x="975960" y="2010287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2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159700366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418581800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618551"/>
              </p:ext>
            </p:extLst>
          </p:nvPr>
        </p:nvGraphicFramePr>
        <p:xfrm>
          <a:off x="4430268" y="1991364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2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159700366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418581800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84535"/>
              </p:ext>
            </p:extLst>
          </p:nvPr>
        </p:nvGraphicFramePr>
        <p:xfrm>
          <a:off x="975960" y="3095529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2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159700366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418581800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860984"/>
              </p:ext>
            </p:extLst>
          </p:nvPr>
        </p:nvGraphicFramePr>
        <p:xfrm>
          <a:off x="4430268" y="3076606"/>
          <a:ext cx="2900975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25">
                  <a:extLst>
                    <a:ext uri="{9D8B030D-6E8A-4147-A177-3AD203B41FA5}">
                      <a16:colId xmlns:a16="http://schemas.microsoft.com/office/drawing/2014/main" val="3980532928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31878527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068358209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603725313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4159700366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2418581800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3294114904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27499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989794"/>
              </p:ext>
            </p:extLst>
          </p:nvPr>
        </p:nvGraphicFramePr>
        <p:xfrm>
          <a:off x="4430268" y="1991364"/>
          <a:ext cx="828850" cy="644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25">
                  <a:extLst>
                    <a:ext uri="{9D8B030D-6E8A-4147-A177-3AD203B41FA5}">
                      <a16:colId xmlns:a16="http://schemas.microsoft.com/office/drawing/2014/main" val="3730284986"/>
                    </a:ext>
                  </a:extLst>
                </a:gridCol>
                <a:gridCol w="414425">
                  <a:extLst>
                    <a:ext uri="{9D8B030D-6E8A-4147-A177-3AD203B41FA5}">
                      <a16:colId xmlns:a16="http://schemas.microsoft.com/office/drawing/2014/main" val="1757050540"/>
                    </a:ext>
                  </a:extLst>
                </a:gridCol>
              </a:tblGrid>
              <a:tr h="6447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9075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89428" y="892841"/>
                <a:ext cx="391449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28" y="892841"/>
                <a:ext cx="391449" cy="8886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95068" y="1075551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068" y="1075551"/>
                <a:ext cx="724739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07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0.22674 0.1590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  <p:bldP spid="10" grpId="1"/>
      <p:bldP spid="12" grpId="0"/>
      <p:bldP spid="18" grpId="0"/>
      <p:bldP spid="18" grpId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68099" y="556593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099" y="556593"/>
                <a:ext cx="594332" cy="8886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43040" y="550886"/>
                <a:ext cx="724739" cy="9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040" y="550886"/>
                <a:ext cx="724739" cy="9000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88592" y="739303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592" y="739303"/>
                <a:ext cx="57134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08770" y="739303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770" y="739303"/>
                <a:ext cx="61463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98289" y="739303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289" y="739303"/>
                <a:ext cx="72473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69363" y="739303"/>
                <a:ext cx="4266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ea typeface="+mn-ea"/>
                        <a:cs typeface="+mn-cs"/>
                      </a:rPr>
                      <m:t>4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363" y="739303"/>
                <a:ext cx="42662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93022" y="739303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1)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79676" y="2803246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676" y="2803246"/>
                <a:ext cx="594332" cy="8886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95427" y="2802380"/>
                <a:ext cx="603836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427" y="2802380"/>
                <a:ext cx="603836" cy="89037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82586" y="2985956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586" y="2985956"/>
                <a:ext cx="571348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47105" y="2985956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05" y="2985956"/>
                <a:ext cx="614638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86583" y="2985956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583" y="2985956"/>
                <a:ext cx="724739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356105" y="2985956"/>
            <a:ext cx="38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1495" y="2985956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59566" y="5024857"/>
                <a:ext cx="594332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566" y="5024857"/>
                <a:ext cx="594332" cy="8886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89762" y="5023991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762" y="5023991"/>
                <a:ext cx="724739" cy="89037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822684" y="5207567"/>
                <a:ext cx="5713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684" y="5207567"/>
                <a:ext cx="571348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725394" y="5207567"/>
                <a:ext cx="6146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394" y="5207567"/>
                <a:ext cx="614638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7197" y="5207567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197" y="5207567"/>
                <a:ext cx="724739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662109" y="5207567"/>
            <a:ext cx="51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3)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81555" y="739303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7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555" y="739303"/>
                <a:ext cx="724739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6572" y="1915846"/>
                <a:ext cx="316582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572" y="1915846"/>
                <a:ext cx="316582" cy="890372"/>
              </a:xfrm>
              <a:prstGeom prst="rect">
                <a:avLst/>
              </a:prstGeom>
              <a:blipFill>
                <a:blip r:embed="rId23"/>
                <a:stretch>
                  <a:fillRect r="-44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86137" y="2985956"/>
                <a:ext cx="4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137" y="2985956"/>
                <a:ext cx="400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292562" y="4149761"/>
                <a:ext cx="724739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kumimoji="0" lang="en-GB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562" y="4149761"/>
                <a:ext cx="724739" cy="89037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032713" y="5207567"/>
                <a:ext cx="7247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GB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713" y="5207567"/>
                <a:ext cx="724739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3667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6" grpId="0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5|2.9|9|10.6|1.2|4.8|6.8|1.6|1.1|4.9|11.3|1.6|11.6|6.8|0.7|1.6|10.7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9.8|1.8|12.8|6.3|9.1|7.4|1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2|5|5|13.3|8.6|3.4|2.1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9|4|2.7|6.8|3.4|4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12|1|4.5|1.2|3.2|1|12.4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2|4.8|9.3|4.9|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3.5|7.7|6|8.5|6.7|3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2.1|6.7|4.6|9|6.8|1.9|1.7|2|2.8|8|3.8|3.2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8|6.9|13.8|1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3FFB4D-4CB1-4B4E-A79C-3068FE4146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http://www.w3.org/XML/1998/namespace"/>
    <ds:schemaRef ds:uri="http://purl.org/dc/elements/1.1/"/>
    <ds:schemaRef ds:uri="522d4c35-b548-4432-90ae-af4376e1c4b4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ee99ee9-287b-4f9a-957c-ba5ae7375c9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8381</TotalTime>
  <Words>278</Words>
  <Application>Microsoft Office PowerPoint</Application>
  <PresentationFormat>On-screen Show (4:3)</PresentationFormat>
  <Paragraphs>254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220</cp:revision>
  <dcterms:created xsi:type="dcterms:W3CDTF">2019-07-05T11:02:13Z</dcterms:created>
  <dcterms:modified xsi:type="dcterms:W3CDTF">2021-02-02T10:02:41Z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